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6" r:id="rId2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1" Type="http://schemas.openxmlformats.org/officeDocument/2006/relationships/slide" Target="slides/slide1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181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0" name="Google Shape;5340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67.png"/></Relationships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2" name="Google Shape;5342;p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583"/>
            <a:ext cx="6122183" cy="36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343" name="Google Shape;5343;p737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Body Systems</a:t>
            </a:r>
            <a:endParaRPr b="1" i="0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Google Shape;5344;p737"/>
          <p:cNvSpPr txBox="1"/>
          <p:nvPr>
            <p:ph idx="1" type="body"/>
          </p:nvPr>
        </p:nvSpPr>
        <p:spPr>
          <a:xfrm>
            <a:off x="0" y="1006071"/>
            <a:ext cx="5980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slide presentation is meant to help you study the major systems of the human body. 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6944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12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it as an introduction or as a review. Follow the instructions as you move along to explore and learn. You can go through the entire program slide by slide, or you skip to focus on any one system.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